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31" d="100"/>
          <a:sy n="131" d="100"/>
        </p:scale>
        <p:origin x="192" y="592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4093347"/>
            <a:ext cx="6350680" cy="802572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практики </a:t>
            </a:r>
          </a:p>
          <a:p>
            <a:r>
              <a:rPr lang="ru-RU" sz="1200" dirty="0"/>
              <a:t>Наименование субъекта  </a:t>
            </a:r>
          </a:p>
          <a:p>
            <a:r>
              <a:rPr lang="ru-RU" sz="1200" dirty="0"/>
              <a:t>Автор практики: Организация, ФИО, контактные данные (тел. электронный адрес)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НАЗВАНИЕ ПРАКТИКИ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C9CEBF-8641-4D57-EC3E-60723ED43AFC}"/>
              </a:ext>
            </a:extLst>
          </p:cNvPr>
          <p:cNvSpPr txBox="1"/>
          <p:nvPr/>
        </p:nvSpPr>
        <p:spPr>
          <a:xfrm>
            <a:off x="105710" y="247581"/>
            <a:ext cx="2298138" cy="748923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Место для логотипа региона и (или) региональной программы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Заголовое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5" y="2295728"/>
            <a:ext cx="3823249" cy="2371522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Текст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E4A127BA-FFFF-8668-53AB-52EF562034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0673A8-B00F-A3B0-F3B1-ED0F0C0EA7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37616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33</Words>
  <Application>Microsoft Macintosh PowerPoint</Application>
  <PresentationFormat>Экран (16:9)</PresentationFormat>
  <Paragraphs>7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Helvetica Neue</vt:lpstr>
      <vt:lpstr>Helvetica Neue Light</vt:lpstr>
      <vt:lpstr>Helvetica Neue Medium</vt:lpstr>
      <vt:lpstr>Proxima Nova Rg</vt:lpstr>
      <vt:lpstr>White</vt:lpstr>
      <vt:lpstr>НАЗВАНИЕ ПРАКТИКИ </vt:lpstr>
      <vt:lpstr>Заголовое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Microsoft Office User</cp:lastModifiedBy>
  <cp:revision>57</cp:revision>
  <dcterms:modified xsi:type="dcterms:W3CDTF">2022-05-26T10:08:02Z</dcterms:modified>
</cp:coreProperties>
</file>